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73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91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93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218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46999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Ekran Gösterisi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AAA</dc:creator>
  <cp:lastModifiedBy>AAA</cp:lastModifiedBy>
  <cp:revision>1</cp:revision>
  <dcterms:created xsi:type="dcterms:W3CDTF">2016-04-12T19:43:44Z</dcterms:created>
  <dcterms:modified xsi:type="dcterms:W3CDTF">2016-04-12T19:52:54Z</dcterms:modified>
</cp:coreProperties>
</file>